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Lst>
  <p:sldSz cy="5143500" cx="9144000"/>
  <p:notesSz cx="6858000" cy="9144000"/>
  <p:embeddedFontLst>
    <p:embeddedFont>
      <p:font typeface="Tahoma"/>
      <p:regular r:id="rId12"/>
      <p:bold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font" Target="fonts/Tahoma-bold.fntdata"/><Relationship Id="rId12" Type="http://schemas.openxmlformats.org/officeDocument/2006/relationships/font" Target="fonts/Tahoma-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de64c9de29_1_76:notes"/>
          <p:cNvSpPr txBox="1"/>
          <p:nvPr>
            <p:ph idx="1" type="body"/>
          </p:nvPr>
        </p:nvSpPr>
        <p:spPr>
          <a:xfrm>
            <a:off x="686098" y="4343703"/>
            <a:ext cx="5485805" cy="4113892"/>
          </a:xfrm>
          <a:prstGeom prst="rect">
            <a:avLst/>
          </a:prstGeom>
          <a:noFill/>
          <a:ln>
            <a:noFill/>
          </a:ln>
        </p:spPr>
        <p:txBody>
          <a:bodyPr anchorCtr="0" anchor="t" bIns="45550" lIns="91100" spcFirstLastPara="1" rIns="91100" wrap="square" tIns="45550">
            <a:noAutofit/>
          </a:bodyPr>
          <a:lstStyle/>
          <a:p>
            <a:pPr indent="0" lvl="0" marL="0" rtl="0" algn="l">
              <a:lnSpc>
                <a:spcPct val="100000"/>
              </a:lnSpc>
              <a:spcBef>
                <a:spcPts val="300"/>
              </a:spcBef>
              <a:spcAft>
                <a:spcPts val="0"/>
              </a:spcAft>
              <a:buSzPts val="1300"/>
              <a:buNone/>
            </a:pPr>
            <a:r>
              <a:t/>
            </a:r>
            <a:endParaRPr sz="1300"/>
          </a:p>
        </p:txBody>
      </p:sp>
      <p:sp>
        <p:nvSpPr>
          <p:cNvPr id="128" name="Google Shape;128;g2de64c9de29_1_76:notes"/>
          <p:cNvSpPr/>
          <p:nvPr>
            <p:ph idx="2" type="sldImg"/>
          </p:nvPr>
        </p:nvSpPr>
        <p:spPr>
          <a:xfrm>
            <a:off x="428625" y="686405"/>
            <a:ext cx="600075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e022fc4fa2_3_0:notes"/>
          <p:cNvSpPr txBox="1"/>
          <p:nvPr>
            <p:ph idx="1" type="body"/>
          </p:nvPr>
        </p:nvSpPr>
        <p:spPr>
          <a:xfrm>
            <a:off x="686098" y="4343703"/>
            <a:ext cx="5485800" cy="4113900"/>
          </a:xfrm>
          <a:prstGeom prst="rect">
            <a:avLst/>
          </a:prstGeom>
        </p:spPr>
        <p:txBody>
          <a:bodyPr anchorCtr="0" anchor="t" bIns="86175" lIns="86175" spcFirstLastPara="1" rIns="86175" wrap="square" tIns="86175">
            <a:noAutofit/>
          </a:bodyPr>
          <a:lstStyle/>
          <a:p>
            <a:pPr indent="0" lvl="0" marL="0" rtl="0" algn="l">
              <a:spcBef>
                <a:spcPts val="0"/>
              </a:spcBef>
              <a:spcAft>
                <a:spcPts val="0"/>
              </a:spcAft>
              <a:buNone/>
            </a:pPr>
            <a:r>
              <a:t/>
            </a:r>
            <a:endParaRPr/>
          </a:p>
        </p:txBody>
      </p:sp>
      <p:sp>
        <p:nvSpPr>
          <p:cNvPr id="140" name="Google Shape;140;g2e022fc4fa2_3_0:notes"/>
          <p:cNvSpPr/>
          <p:nvPr>
            <p:ph idx="2" type="sldImg"/>
          </p:nvPr>
        </p:nvSpPr>
        <p:spPr>
          <a:xfrm>
            <a:off x="428625" y="686405"/>
            <a:ext cx="60009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dedc5dfbd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dedc5dfbd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dedc5dfbdb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dedc5dfbdb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dedc5dfbdb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dedc5dfbdb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685800" y="1597819"/>
            <a:ext cx="7772400" cy="1102519"/>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8" name="Google Shape;58;p14"/>
          <p:cNvSpPr txBox="1"/>
          <p:nvPr>
            <p:ph idx="1" type="subTitle"/>
          </p:nvPr>
        </p:nvSpPr>
        <p:spPr>
          <a:xfrm>
            <a:off x="1371600" y="2914650"/>
            <a:ext cx="6400800" cy="131445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9" name="Google Shape;59;p14"/>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4"/>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4"/>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spd="med">
    <p:fade thruBlk="1"/>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and Content" type="txAndObj">
  <p:cSld name="TEXT_AND_OBJECT">
    <p:spTree>
      <p:nvGrpSpPr>
        <p:cNvPr id="62" name="Shape 62"/>
        <p:cNvGrpSpPr/>
        <p:nvPr/>
      </p:nvGrpSpPr>
      <p:grpSpPr>
        <a:xfrm>
          <a:off x="0" y="0"/>
          <a:ext cx="0" cy="0"/>
          <a:chOff x="0" y="0"/>
          <a:chExt cx="0" cy="0"/>
        </a:xfrm>
      </p:grpSpPr>
      <p:sp>
        <p:nvSpPr>
          <p:cNvPr id="63" name="Google Shape;63;p15"/>
          <p:cNvSpPr txBox="1"/>
          <p:nvPr>
            <p:ph type="title"/>
          </p:nvPr>
        </p:nvSpPr>
        <p:spPr>
          <a:xfrm>
            <a:off x="685800" y="457200"/>
            <a:ext cx="77724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4" name="Google Shape;64;p15"/>
          <p:cNvSpPr txBox="1"/>
          <p:nvPr>
            <p:ph idx="1" type="body"/>
          </p:nvPr>
        </p:nvSpPr>
        <p:spPr>
          <a:xfrm>
            <a:off x="685800" y="1485900"/>
            <a:ext cx="3810000" cy="30861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5" name="Google Shape;65;p15"/>
          <p:cNvSpPr txBox="1"/>
          <p:nvPr>
            <p:ph idx="2" type="body"/>
          </p:nvPr>
        </p:nvSpPr>
        <p:spPr>
          <a:xfrm>
            <a:off x="4648200" y="1485900"/>
            <a:ext cx="3810000" cy="30861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66" name="Google Shape;66;p15"/>
          <p:cNvSpPr txBox="1"/>
          <p:nvPr>
            <p:ph idx="12" type="sldNum"/>
          </p:nvPr>
        </p:nvSpPr>
        <p:spPr>
          <a:xfrm>
            <a:off x="6553200" y="4683919"/>
            <a:ext cx="2133600" cy="357188"/>
          </a:xfrm>
          <a:prstGeom prst="rect">
            <a:avLst/>
          </a:prstGeom>
          <a:noFill/>
          <a:ln>
            <a:noFill/>
          </a:ln>
        </p:spPr>
        <p:txBody>
          <a:bodyPr anchorCtr="0" anchor="t" bIns="45700" lIns="91425" spcFirstLastPara="1" rIns="91425" wrap="square" tIns="45700">
            <a:noAutofit/>
          </a:bodyPr>
          <a:lstStyle>
            <a:lvl1pPr indent="0" lvl="0"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400"/>
              <a:buFont typeface="Arial"/>
              <a:buNone/>
              <a:defRPr b="1" i="0" sz="14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7" name="Shape 67"/>
        <p:cNvGrpSpPr/>
        <p:nvPr/>
      </p:nvGrpSpPr>
      <p:grpSpPr>
        <a:xfrm>
          <a:off x="0" y="0"/>
          <a:ext cx="0" cy="0"/>
          <a:chOff x="0" y="0"/>
          <a:chExt cx="0" cy="0"/>
        </a:xfrm>
      </p:grpSpPr>
      <p:sp>
        <p:nvSpPr>
          <p:cNvPr id="68" name="Google Shape;68;p16"/>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9" name="Google Shape;69;p16"/>
          <p:cNvSpPr txBox="1"/>
          <p:nvPr>
            <p:ph idx="1" type="body"/>
          </p:nvPr>
        </p:nvSpPr>
        <p:spPr>
          <a:xfrm>
            <a:off x="457200" y="1200150"/>
            <a:ext cx="8229600" cy="3394472"/>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0" name="Google Shape;70;p16"/>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6"/>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6"/>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 name="Shape 73"/>
        <p:cNvGrpSpPr/>
        <p:nvPr/>
      </p:nvGrpSpPr>
      <p:grpSpPr>
        <a:xfrm>
          <a:off x="0" y="0"/>
          <a:ext cx="0" cy="0"/>
          <a:chOff x="0" y="0"/>
          <a:chExt cx="0" cy="0"/>
        </a:xfrm>
      </p:grpSpPr>
      <p:sp>
        <p:nvSpPr>
          <p:cNvPr id="74" name="Google Shape;74;p17"/>
          <p:cNvSpPr txBox="1"/>
          <p:nvPr>
            <p:ph type="title"/>
          </p:nvPr>
        </p:nvSpPr>
        <p:spPr>
          <a:xfrm>
            <a:off x="722313" y="3305175"/>
            <a:ext cx="7772400" cy="1021556"/>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SzPts val="1400"/>
              <a:buNone/>
              <a:defRPr b="1" sz="4000" cap="none"/>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5" name="Google Shape;75;p17"/>
          <p:cNvSpPr txBox="1"/>
          <p:nvPr>
            <p:ph idx="1" type="body"/>
          </p:nvPr>
        </p:nvSpPr>
        <p:spPr>
          <a:xfrm>
            <a:off x="722313" y="2180035"/>
            <a:ext cx="7772400" cy="112514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76" name="Google Shape;76;p17"/>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7"/>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7"/>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9" name="Shape 79"/>
        <p:cNvGrpSpPr/>
        <p:nvPr/>
      </p:nvGrpSpPr>
      <p:grpSpPr>
        <a:xfrm>
          <a:off x="0" y="0"/>
          <a:ext cx="0" cy="0"/>
          <a:chOff x="0" y="0"/>
          <a:chExt cx="0" cy="0"/>
        </a:xfrm>
      </p:grpSpPr>
      <p:sp>
        <p:nvSpPr>
          <p:cNvPr id="80" name="Google Shape;80;p18"/>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1" name="Google Shape;81;p18"/>
          <p:cNvSpPr txBox="1"/>
          <p:nvPr>
            <p:ph idx="1" type="body"/>
          </p:nvPr>
        </p:nvSpPr>
        <p:spPr>
          <a:xfrm>
            <a:off x="457200" y="1200150"/>
            <a:ext cx="4038600" cy="3394472"/>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82" name="Google Shape;82;p18"/>
          <p:cNvSpPr txBox="1"/>
          <p:nvPr>
            <p:ph idx="2" type="body"/>
          </p:nvPr>
        </p:nvSpPr>
        <p:spPr>
          <a:xfrm>
            <a:off x="4648200" y="1200150"/>
            <a:ext cx="4038600" cy="3394472"/>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83" name="Google Shape;83;p18"/>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8"/>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8"/>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6" name="Shape 86"/>
        <p:cNvGrpSpPr/>
        <p:nvPr/>
      </p:nvGrpSpPr>
      <p:grpSpPr>
        <a:xfrm>
          <a:off x="0" y="0"/>
          <a:ext cx="0" cy="0"/>
          <a:chOff x="0" y="0"/>
          <a:chExt cx="0" cy="0"/>
        </a:xfrm>
      </p:grpSpPr>
      <p:sp>
        <p:nvSpPr>
          <p:cNvPr id="87" name="Google Shape;87;p19"/>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 name="Google Shape;88;p19"/>
          <p:cNvSpPr txBox="1"/>
          <p:nvPr>
            <p:ph idx="1" type="body"/>
          </p:nvPr>
        </p:nvSpPr>
        <p:spPr>
          <a:xfrm>
            <a:off x="457200" y="1151335"/>
            <a:ext cx="4040188" cy="47982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89" name="Google Shape;89;p19"/>
          <p:cNvSpPr txBox="1"/>
          <p:nvPr>
            <p:ph idx="2" type="body"/>
          </p:nvPr>
        </p:nvSpPr>
        <p:spPr>
          <a:xfrm>
            <a:off x="457200" y="1631156"/>
            <a:ext cx="4040188" cy="2963466"/>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90" name="Google Shape;90;p19"/>
          <p:cNvSpPr txBox="1"/>
          <p:nvPr>
            <p:ph idx="3" type="body"/>
          </p:nvPr>
        </p:nvSpPr>
        <p:spPr>
          <a:xfrm>
            <a:off x="4645025" y="1151335"/>
            <a:ext cx="4041775" cy="479822"/>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91" name="Google Shape;91;p19"/>
          <p:cNvSpPr txBox="1"/>
          <p:nvPr>
            <p:ph idx="4" type="body"/>
          </p:nvPr>
        </p:nvSpPr>
        <p:spPr>
          <a:xfrm>
            <a:off x="4645025" y="1631156"/>
            <a:ext cx="4041775" cy="2963466"/>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92" name="Google Shape;92;p19"/>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19"/>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4" name="Google Shape;94;p19"/>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5" name="Shape 95"/>
        <p:cNvGrpSpPr/>
        <p:nvPr/>
      </p:nvGrpSpPr>
      <p:grpSpPr>
        <a:xfrm>
          <a:off x="0" y="0"/>
          <a:ext cx="0" cy="0"/>
          <a:chOff x="0" y="0"/>
          <a:chExt cx="0" cy="0"/>
        </a:xfrm>
      </p:grpSpPr>
      <p:sp>
        <p:nvSpPr>
          <p:cNvPr id="96" name="Google Shape;96;p20"/>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7" name="Google Shape;97;p20"/>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0"/>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0"/>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0" name="Shape 100"/>
        <p:cNvGrpSpPr/>
        <p:nvPr/>
      </p:nvGrpSpPr>
      <p:grpSpPr>
        <a:xfrm>
          <a:off x="0" y="0"/>
          <a:ext cx="0" cy="0"/>
          <a:chOff x="0" y="0"/>
          <a:chExt cx="0" cy="0"/>
        </a:xfrm>
      </p:grpSpPr>
      <p:sp>
        <p:nvSpPr>
          <p:cNvPr id="101" name="Google Shape;101;p21"/>
          <p:cNvSpPr txBox="1"/>
          <p:nvPr>
            <p:ph type="title"/>
          </p:nvPr>
        </p:nvSpPr>
        <p:spPr>
          <a:xfrm>
            <a:off x="457200" y="204788"/>
            <a:ext cx="3008313" cy="871538"/>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2" name="Google Shape;102;p21"/>
          <p:cNvSpPr txBox="1"/>
          <p:nvPr>
            <p:ph idx="1" type="body"/>
          </p:nvPr>
        </p:nvSpPr>
        <p:spPr>
          <a:xfrm>
            <a:off x="3575050" y="204788"/>
            <a:ext cx="5111750" cy="4389835"/>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103" name="Google Shape;103;p21"/>
          <p:cNvSpPr txBox="1"/>
          <p:nvPr>
            <p:ph idx="2" type="body"/>
          </p:nvPr>
        </p:nvSpPr>
        <p:spPr>
          <a:xfrm>
            <a:off x="457200" y="1076325"/>
            <a:ext cx="3008313" cy="351829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04" name="Google Shape;104;p21"/>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21"/>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21"/>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7" name="Shape 107"/>
        <p:cNvGrpSpPr/>
        <p:nvPr/>
      </p:nvGrpSpPr>
      <p:grpSpPr>
        <a:xfrm>
          <a:off x="0" y="0"/>
          <a:ext cx="0" cy="0"/>
          <a:chOff x="0" y="0"/>
          <a:chExt cx="0" cy="0"/>
        </a:xfrm>
      </p:grpSpPr>
      <p:sp>
        <p:nvSpPr>
          <p:cNvPr id="108" name="Google Shape;108;p22"/>
          <p:cNvSpPr txBox="1"/>
          <p:nvPr>
            <p:ph type="title"/>
          </p:nvPr>
        </p:nvSpPr>
        <p:spPr>
          <a:xfrm>
            <a:off x="1792288" y="3600450"/>
            <a:ext cx="5486400" cy="425054"/>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SzPts val="1400"/>
              <a:buNone/>
              <a:defRPr b="1" sz="2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09" name="Google Shape;109;p22"/>
          <p:cNvSpPr/>
          <p:nvPr>
            <p:ph idx="2" type="pic"/>
          </p:nvPr>
        </p:nvSpPr>
        <p:spPr>
          <a:xfrm>
            <a:off x="1792288" y="459581"/>
            <a:ext cx="5486400" cy="3086100"/>
          </a:xfrm>
          <a:prstGeom prst="rect">
            <a:avLst/>
          </a:prstGeom>
          <a:noFill/>
          <a:ln>
            <a:noFill/>
          </a:ln>
        </p:spPr>
      </p:sp>
      <p:sp>
        <p:nvSpPr>
          <p:cNvPr id="110" name="Google Shape;110;p22"/>
          <p:cNvSpPr txBox="1"/>
          <p:nvPr>
            <p:ph idx="1" type="body"/>
          </p:nvPr>
        </p:nvSpPr>
        <p:spPr>
          <a:xfrm>
            <a:off x="1792288" y="4025503"/>
            <a:ext cx="5486400" cy="603647"/>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111" name="Google Shape;111;p22"/>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22"/>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2"/>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4" name="Shape 114"/>
        <p:cNvGrpSpPr/>
        <p:nvPr/>
      </p:nvGrpSpPr>
      <p:grpSpPr>
        <a:xfrm>
          <a:off x="0" y="0"/>
          <a:ext cx="0" cy="0"/>
          <a:chOff x="0" y="0"/>
          <a:chExt cx="0" cy="0"/>
        </a:xfrm>
      </p:grpSpPr>
      <p:sp>
        <p:nvSpPr>
          <p:cNvPr id="115" name="Google Shape;115;p23"/>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16" name="Google Shape;116;p23"/>
          <p:cNvSpPr txBox="1"/>
          <p:nvPr>
            <p:ph idx="1" type="body"/>
          </p:nvPr>
        </p:nvSpPr>
        <p:spPr>
          <a:xfrm rot="5400000">
            <a:off x="2874764" y="-1217414"/>
            <a:ext cx="3394472"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17" name="Google Shape;117;p23"/>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8" name="Google Shape;118;p23"/>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3"/>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0" name="Shape 120"/>
        <p:cNvGrpSpPr/>
        <p:nvPr/>
      </p:nvGrpSpPr>
      <p:grpSpPr>
        <a:xfrm>
          <a:off x="0" y="0"/>
          <a:ext cx="0" cy="0"/>
          <a:chOff x="0" y="0"/>
          <a:chExt cx="0" cy="0"/>
        </a:xfrm>
      </p:grpSpPr>
      <p:sp>
        <p:nvSpPr>
          <p:cNvPr id="121" name="Google Shape;121;p24"/>
          <p:cNvSpPr txBox="1"/>
          <p:nvPr>
            <p:ph type="title"/>
          </p:nvPr>
        </p:nvSpPr>
        <p:spPr>
          <a:xfrm rot="5400000">
            <a:off x="5463779" y="1371601"/>
            <a:ext cx="4388644"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2" name="Google Shape;122;p24"/>
          <p:cNvSpPr txBox="1"/>
          <p:nvPr>
            <p:ph idx="1" type="body"/>
          </p:nvPr>
        </p:nvSpPr>
        <p:spPr>
          <a:xfrm rot="5400000">
            <a:off x="1272779" y="-609600"/>
            <a:ext cx="4388644"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23" name="Google Shape;123;p24"/>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4" name="Google Shape;124;p24"/>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24"/>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1pPr>
            <a:lvl2pPr indent="0" lvl="1"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2pPr>
            <a:lvl3pPr indent="0" lvl="2"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3pPr>
            <a:lvl4pPr indent="0" lvl="3"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4pPr>
            <a:lvl5pPr indent="0" lvl="4"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5pPr>
            <a:lvl6pPr indent="0" lvl="5"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6pPr>
            <a:lvl7pPr indent="0" lvl="6"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7pPr>
            <a:lvl8pPr indent="0" lvl="7"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8pPr>
            <a:lvl9pPr indent="0" lvl="8" marL="0" algn="r">
              <a:lnSpc>
                <a:spcPct val="100000"/>
              </a:lnSpc>
              <a:spcBef>
                <a:spcPts val="0"/>
              </a:spcBef>
              <a:spcAft>
                <a:spcPts val="0"/>
              </a:spcAft>
              <a:buSzPts val="1200"/>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25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4400" u="none" cap="none" strike="noStrike">
                <a:solidFill>
                  <a:schemeClr val="dk1"/>
                </a:solidFill>
                <a:latin typeface="Calibri"/>
                <a:ea typeface="Calibri"/>
                <a:cs typeface="Calibri"/>
                <a:sym typeface="Calibri"/>
              </a:defRPr>
            </a:lvl9pPr>
          </a:lstStyle>
          <a:p/>
        </p:txBody>
      </p:sp>
      <p:sp>
        <p:nvSpPr>
          <p:cNvPr id="52" name="Google Shape;52;p13"/>
          <p:cNvSpPr txBox="1"/>
          <p:nvPr>
            <p:ph idx="1" type="body"/>
          </p:nvPr>
        </p:nvSpPr>
        <p:spPr>
          <a:xfrm>
            <a:off x="457200" y="1200150"/>
            <a:ext cx="8229600" cy="3394472"/>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53" name="Google Shape;53;p13"/>
          <p:cNvSpPr txBox="1"/>
          <p:nvPr>
            <p:ph idx="10" type="dt"/>
          </p:nvPr>
        </p:nvSpPr>
        <p:spPr>
          <a:xfrm>
            <a:off x="457200" y="4767263"/>
            <a:ext cx="21336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1"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9pPr>
          </a:lstStyle>
          <a:p/>
        </p:txBody>
      </p:sp>
      <p:sp>
        <p:nvSpPr>
          <p:cNvPr id="54" name="Google Shape;54;p13"/>
          <p:cNvSpPr txBox="1"/>
          <p:nvPr>
            <p:ph idx="11" type="ftr"/>
          </p:nvPr>
        </p:nvSpPr>
        <p:spPr>
          <a:xfrm>
            <a:off x="3124200" y="4767263"/>
            <a:ext cx="28956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1"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2pPr>
            <a:lvl3pPr lvl="2"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3pPr>
            <a:lvl4pPr lvl="3"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4pPr>
            <a:lvl5pPr lvl="4"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5pPr>
            <a:lvl6pPr lvl="5"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6pPr>
            <a:lvl7pPr lvl="6"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7pPr>
            <a:lvl8pPr lvl="7"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8pPr>
            <a:lvl9pPr lvl="8" marR="0" rtl="0" algn="l">
              <a:lnSpc>
                <a:spcPct val="100000"/>
              </a:lnSpc>
              <a:spcBef>
                <a:spcPts val="0"/>
              </a:spcBef>
              <a:spcAft>
                <a:spcPts val="0"/>
              </a:spcAft>
              <a:buClr>
                <a:srgbClr val="000000"/>
              </a:buClr>
              <a:buSzPts val="1400"/>
              <a:buFont typeface="Arial"/>
              <a:buNone/>
              <a:defRPr b="1" i="0" sz="1800" u="none" cap="none" strike="noStrike">
                <a:solidFill>
                  <a:schemeClr val="dk1"/>
                </a:solidFill>
                <a:latin typeface="Tahoma"/>
                <a:ea typeface="Tahoma"/>
                <a:cs typeface="Tahoma"/>
                <a:sym typeface="Tahoma"/>
              </a:defRPr>
            </a:lvl9pPr>
          </a:lstStyle>
          <a:p/>
        </p:txBody>
      </p:sp>
      <p:sp>
        <p:nvSpPr>
          <p:cNvPr id="55" name="Google Shape;55;p13"/>
          <p:cNvSpPr txBox="1"/>
          <p:nvPr>
            <p:ph idx="12" type="sldNum"/>
          </p:nvPr>
        </p:nvSpPr>
        <p:spPr>
          <a:xfrm>
            <a:off x="6553200" y="4767263"/>
            <a:ext cx="21336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1" i="0" sz="1200" u="none" cap="none" strike="noStrik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transition spd="med">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s://youtu.be/WEPQlqV3wOw?si=a52Q5x7w6UkZcOpw"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504825" y="121369"/>
            <a:ext cx="8229600" cy="276999"/>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SzPts val="1400"/>
              <a:buNone/>
            </a:pPr>
            <a:r>
              <a:rPr b="1" lang="en" sz="3200">
                <a:latin typeface="Times New Roman"/>
                <a:ea typeface="Times New Roman"/>
                <a:cs typeface="Times New Roman"/>
                <a:sym typeface="Times New Roman"/>
              </a:rPr>
              <a:t>Assignment </a:t>
            </a:r>
            <a:endParaRPr>
              <a:latin typeface="Times New Roman"/>
              <a:ea typeface="Times New Roman"/>
              <a:cs typeface="Times New Roman"/>
              <a:sym typeface="Times New Roman"/>
            </a:endParaRPr>
          </a:p>
        </p:txBody>
      </p:sp>
      <p:sp>
        <p:nvSpPr>
          <p:cNvPr id="131" name="Google Shape;131;p25"/>
          <p:cNvSpPr txBox="1"/>
          <p:nvPr/>
        </p:nvSpPr>
        <p:spPr>
          <a:xfrm>
            <a:off x="504825" y="560287"/>
            <a:ext cx="79248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Clr>
                <a:srgbClr val="000000"/>
              </a:buClr>
              <a:buSzPts val="2400"/>
              <a:buFont typeface="Arial"/>
              <a:buNone/>
            </a:pPr>
            <a:r>
              <a:rPr b="1" i="0" lang="en" sz="2000" u="none" cap="none" strike="noStrike">
                <a:solidFill>
                  <a:schemeClr val="dk1"/>
                </a:solidFill>
                <a:latin typeface="Times New Roman"/>
                <a:ea typeface="Times New Roman"/>
                <a:cs typeface="Times New Roman"/>
                <a:sym typeface="Times New Roman"/>
              </a:rPr>
              <a:t>Read the article in the following link</a:t>
            </a:r>
            <a:endParaRPr i="0" sz="2000" u="none" cap="none" strike="noStrike">
              <a:solidFill>
                <a:srgbClr val="000000"/>
              </a:solidFill>
              <a:latin typeface="Times New Roman"/>
              <a:ea typeface="Times New Roman"/>
              <a:cs typeface="Times New Roman"/>
              <a:sym typeface="Times New Roman"/>
            </a:endParaRPr>
          </a:p>
        </p:txBody>
      </p:sp>
      <p:sp>
        <p:nvSpPr>
          <p:cNvPr id="132" name="Google Shape;132;p25"/>
          <p:cNvSpPr txBox="1"/>
          <p:nvPr/>
        </p:nvSpPr>
        <p:spPr>
          <a:xfrm>
            <a:off x="504825" y="4417850"/>
            <a:ext cx="83058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2000" u="none" cap="none" strike="noStrike">
                <a:solidFill>
                  <a:schemeClr val="dk1"/>
                </a:solidFill>
                <a:latin typeface="Times New Roman"/>
                <a:ea typeface="Times New Roman"/>
                <a:cs typeface="Times New Roman"/>
                <a:sym typeface="Times New Roman"/>
              </a:rPr>
              <a:t>Note: Delete lesson slides; only keep the assignment slides. </a:t>
            </a:r>
            <a:endParaRPr i="0" sz="2000" u="none" cap="none" strike="noStrike">
              <a:solidFill>
                <a:srgbClr val="000000"/>
              </a:solidFill>
              <a:latin typeface="Times New Roman"/>
              <a:ea typeface="Times New Roman"/>
              <a:cs typeface="Times New Roman"/>
              <a:sym typeface="Times New Roman"/>
            </a:endParaRPr>
          </a:p>
        </p:txBody>
      </p:sp>
      <p:sp>
        <p:nvSpPr>
          <p:cNvPr id="133" name="Google Shape;133;p25"/>
          <p:cNvSpPr txBox="1"/>
          <p:nvPr/>
        </p:nvSpPr>
        <p:spPr>
          <a:xfrm>
            <a:off x="561975" y="3279075"/>
            <a:ext cx="48006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00"/>
              <a:buFont typeface="Arial"/>
              <a:buNone/>
            </a:pPr>
            <a:r>
              <a:rPr b="1" i="0" lang="en" sz="2000" u="none" cap="none" strike="noStrike">
                <a:solidFill>
                  <a:schemeClr val="dk1"/>
                </a:solidFill>
                <a:latin typeface="Times New Roman"/>
                <a:ea typeface="Times New Roman"/>
                <a:cs typeface="Times New Roman"/>
                <a:sym typeface="Times New Roman"/>
              </a:rPr>
              <a:t>Link to submit: </a:t>
            </a:r>
            <a:endParaRPr i="0" sz="2000" u="none" cap="none" strike="noStrike">
              <a:solidFill>
                <a:srgbClr val="000000"/>
              </a:solidFill>
              <a:latin typeface="Times New Roman"/>
              <a:ea typeface="Times New Roman"/>
              <a:cs typeface="Times New Roman"/>
              <a:sym typeface="Times New Roman"/>
            </a:endParaRPr>
          </a:p>
        </p:txBody>
      </p:sp>
      <p:sp>
        <p:nvSpPr>
          <p:cNvPr id="134" name="Google Shape;134;p25"/>
          <p:cNvSpPr txBox="1"/>
          <p:nvPr/>
        </p:nvSpPr>
        <p:spPr>
          <a:xfrm>
            <a:off x="561975" y="3830675"/>
            <a:ext cx="5877600" cy="400200"/>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1" i="0" lang="en" sz="2000" u="none" cap="none" strike="noStrike">
                <a:solidFill>
                  <a:srgbClr val="000000"/>
                </a:solidFill>
                <a:latin typeface="Times New Roman"/>
                <a:ea typeface="Times New Roman"/>
                <a:cs typeface="Times New Roman"/>
                <a:sym typeface="Times New Roman"/>
              </a:rPr>
              <a:t>https://forms.gle/eX2nkMNDCWEdW1D68</a:t>
            </a:r>
            <a:endParaRPr b="1" i="0" sz="2000" u="none" cap="none" strike="noStrike">
              <a:solidFill>
                <a:srgbClr val="000000"/>
              </a:solidFill>
              <a:latin typeface="Times New Roman"/>
              <a:ea typeface="Times New Roman"/>
              <a:cs typeface="Times New Roman"/>
              <a:sym typeface="Times New Roman"/>
            </a:endParaRPr>
          </a:p>
        </p:txBody>
      </p:sp>
      <p:sp>
        <p:nvSpPr>
          <p:cNvPr id="135" name="Google Shape;135;p25"/>
          <p:cNvSpPr txBox="1"/>
          <p:nvPr/>
        </p:nvSpPr>
        <p:spPr>
          <a:xfrm>
            <a:off x="476250" y="1096538"/>
            <a:ext cx="7981800" cy="708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i="0" lang="en" sz="2000" u="none" cap="none" strike="noStrike">
                <a:solidFill>
                  <a:srgbClr val="000000"/>
                </a:solidFill>
                <a:latin typeface="Times New Roman"/>
                <a:ea typeface="Times New Roman"/>
                <a:cs typeface="Times New Roman"/>
                <a:sym typeface="Times New Roman"/>
              </a:rPr>
              <a:t>https://www.baogiaothong.vn/tp-thu-duc-co-16-tuyen-duong-ngap-do-mua-khu-vuc-nang-nhat-ngap-toi-06m-192240516182450327.htm</a:t>
            </a:r>
            <a:endParaRPr sz="2000">
              <a:latin typeface="Times New Roman"/>
              <a:ea typeface="Times New Roman"/>
              <a:cs typeface="Times New Roman"/>
              <a:sym typeface="Times New Roman"/>
            </a:endParaRPr>
          </a:p>
        </p:txBody>
      </p:sp>
      <p:sp>
        <p:nvSpPr>
          <p:cNvPr id="136" name="Google Shape;136;p25"/>
          <p:cNvSpPr txBox="1"/>
          <p:nvPr/>
        </p:nvSpPr>
        <p:spPr>
          <a:xfrm>
            <a:off x="561975" y="2056475"/>
            <a:ext cx="8020200" cy="13236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i="0" lang="en" sz="2000" u="none" cap="none" strike="noStrike">
                <a:solidFill>
                  <a:srgbClr val="000000"/>
                </a:solidFill>
                <a:latin typeface="Times New Roman"/>
                <a:ea typeface="Times New Roman"/>
                <a:cs typeface="Times New Roman"/>
                <a:sym typeface="Times New Roman"/>
              </a:rPr>
              <a:t>Task</a:t>
            </a:r>
            <a:r>
              <a:rPr i="0" lang="en" sz="2000" u="none" cap="none" strike="noStrike">
                <a:solidFill>
                  <a:srgbClr val="000000"/>
                </a:solidFill>
                <a:latin typeface="Times New Roman"/>
                <a:ea typeface="Times New Roman"/>
                <a:cs typeface="Times New Roman"/>
                <a:sym typeface="Times New Roman"/>
              </a:rPr>
              <a:t>: Summarize a causal argument made by Thủ Đức city’s authorities about the local flooding on May 15, 2024 and diagram the argument. Use clear premise and conclusion indicators.  </a:t>
            </a:r>
            <a:endParaRPr sz="2000">
              <a:latin typeface="Times New Roman"/>
              <a:ea typeface="Times New Roman"/>
              <a:cs typeface="Times New Roman"/>
              <a:sym typeface="Times New Roman"/>
            </a:endParaRPr>
          </a:p>
        </p:txBody>
      </p:sp>
      <p:sp>
        <p:nvSpPr>
          <p:cNvPr id="137" name="Google Shape;137;p25"/>
          <p:cNvSpPr txBox="1"/>
          <p:nvPr/>
        </p:nvSpPr>
        <p:spPr>
          <a:xfrm>
            <a:off x="447677" y="1546967"/>
            <a:ext cx="79818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sz="20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457200" y="205978"/>
            <a:ext cx="8229600" cy="8574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b="1" i="0" lang="en" u="sng">
                <a:latin typeface="Times New Roman"/>
                <a:ea typeface="Times New Roman"/>
                <a:cs typeface="Times New Roman"/>
                <a:sym typeface="Times New Roman"/>
              </a:rPr>
              <a:t>Group 7: </a:t>
            </a:r>
            <a:endParaRPr b="1" u="sng">
              <a:latin typeface="Times New Roman"/>
              <a:ea typeface="Times New Roman"/>
              <a:cs typeface="Times New Roman"/>
              <a:sym typeface="Times New Roman"/>
            </a:endParaRPr>
          </a:p>
        </p:txBody>
      </p:sp>
      <p:sp>
        <p:nvSpPr>
          <p:cNvPr id="143" name="Google Shape;143;p26"/>
          <p:cNvSpPr txBox="1"/>
          <p:nvPr>
            <p:ph idx="1" type="body"/>
          </p:nvPr>
        </p:nvSpPr>
        <p:spPr>
          <a:xfrm>
            <a:off x="457200" y="981275"/>
            <a:ext cx="8229600" cy="33945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1. Nguyễn Ngọc Mỹ Phương - BEBEIU22114</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2. Phạm Thái Nhật Thanh - BEBEIU22133</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3. Nguyễn Thị Như Quỳnh - BEBEIU22122</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4. Đặng Thị Trúc Thắm - BEBEIU22132</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5. Đặng Trần Minh Châu - BEBEIU22019</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6. Nguyễn Ngọc Phương Thảo - BEBEIU22135</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7. Lê Đức Toản - EEEEIU22065</a:t>
            </a:r>
            <a:endParaRPr sz="2200">
              <a:solidFill>
                <a:srgbClr val="000000"/>
              </a:solidFill>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 sz="2200">
                <a:solidFill>
                  <a:srgbClr val="000000"/>
                </a:solidFill>
                <a:latin typeface="Times New Roman"/>
                <a:ea typeface="Times New Roman"/>
                <a:cs typeface="Times New Roman"/>
                <a:sym typeface="Times New Roman"/>
              </a:rPr>
              <a:t>8. Đỗ Minh Duy - ITITSB22029</a:t>
            </a:r>
            <a:endParaRPr sz="2200">
              <a:solidFill>
                <a:srgbClr val="000000"/>
              </a:solidFill>
              <a:latin typeface="Times New Roman"/>
              <a:ea typeface="Times New Roman"/>
              <a:cs typeface="Times New Roman"/>
              <a:sym typeface="Times New Roman"/>
            </a:endParaRPr>
          </a:p>
          <a:p>
            <a:pPr indent="0" lvl="0" marL="0" rtl="0" algn="l">
              <a:spcBef>
                <a:spcPts val="640"/>
              </a:spcBef>
              <a:spcAft>
                <a:spcPts val="0"/>
              </a:spcAft>
              <a:buNone/>
            </a:pPr>
            <a:r>
              <a:t/>
            </a:r>
            <a:endParaRPr sz="2900">
              <a:solidFill>
                <a:srgbClr val="000000"/>
              </a:solidFill>
            </a:endParaRPr>
          </a:p>
        </p:txBody>
      </p:sp>
      <p:sp>
        <p:nvSpPr>
          <p:cNvPr id="144" name="Google Shape;144;p26"/>
          <p:cNvSpPr txBox="1"/>
          <p:nvPr>
            <p:ph idx="12" type="sldNum"/>
          </p:nvPr>
        </p:nvSpPr>
        <p:spPr>
          <a:xfrm>
            <a:off x="6553200" y="4767263"/>
            <a:ext cx="2133600" cy="273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idx="1" type="body"/>
          </p:nvPr>
        </p:nvSpPr>
        <p:spPr>
          <a:xfrm>
            <a:off x="457200" y="261250"/>
            <a:ext cx="8229600" cy="4546200"/>
          </a:xfrm>
          <a:prstGeom prst="rect">
            <a:avLst/>
          </a:prstGeom>
        </p:spPr>
        <p:txBody>
          <a:bodyPr anchorCtr="0" anchor="t" bIns="45700" lIns="91425" spcFirstLastPara="1" rIns="91425" wrap="square" tIns="45700">
            <a:noAutofit/>
          </a:bodyPr>
          <a:lstStyle/>
          <a:p>
            <a:pPr indent="0" lvl="0" marL="0" rtl="0" algn="just">
              <a:spcBef>
                <a:spcPts val="0"/>
              </a:spcBef>
              <a:spcAft>
                <a:spcPts val="0"/>
              </a:spcAft>
              <a:buNone/>
            </a:pPr>
            <a:r>
              <a:rPr b="1" lang="en" sz="1900" u="sng">
                <a:solidFill>
                  <a:srgbClr val="002033"/>
                </a:solidFill>
                <a:latin typeface="Times New Roman"/>
                <a:ea typeface="Times New Roman"/>
                <a:cs typeface="Times New Roman"/>
                <a:sym typeface="Times New Roman"/>
              </a:rPr>
              <a:t>Summary the article:</a:t>
            </a:r>
            <a:r>
              <a:rPr lang="en" sz="1900">
                <a:solidFill>
                  <a:srgbClr val="002033"/>
                </a:solidFill>
                <a:latin typeface="Times New Roman"/>
                <a:ea typeface="Times New Roman"/>
                <a:cs typeface="Times New Roman"/>
                <a:sym typeface="Times New Roman"/>
              </a:rPr>
              <a:t> </a:t>
            </a:r>
            <a:endParaRPr sz="1900">
              <a:solidFill>
                <a:srgbClr val="002033"/>
              </a:solidFill>
              <a:latin typeface="Times New Roman"/>
              <a:ea typeface="Times New Roman"/>
              <a:cs typeface="Times New Roman"/>
              <a:sym typeface="Times New Roman"/>
            </a:endParaRPr>
          </a:p>
          <a:p>
            <a:pPr indent="0" lvl="0" marL="0" rtl="0" algn="just">
              <a:spcBef>
                <a:spcPts val="0"/>
              </a:spcBef>
              <a:spcAft>
                <a:spcPts val="0"/>
              </a:spcAft>
              <a:buNone/>
            </a:pPr>
            <a:r>
              <a:rPr lang="en" sz="1900">
                <a:solidFill>
                  <a:srgbClr val="002033"/>
                </a:solidFill>
                <a:latin typeface="Times New Roman"/>
                <a:ea typeface="Times New Roman"/>
                <a:cs typeface="Times New Roman"/>
                <a:sym typeface="Times New Roman"/>
              </a:rPr>
              <a:t>Thu Duc city has 16 roads flooded by heavy rain with </a:t>
            </a:r>
            <a:r>
              <a:rPr lang="en" sz="1900">
                <a:latin typeface="Times New Roman"/>
                <a:ea typeface="Times New Roman"/>
                <a:cs typeface="Times New Roman"/>
                <a:sym typeface="Times New Roman"/>
              </a:rPr>
              <a:t>the worst area around Thu Đuc market submerged up to 0.6 meters. This city experienced heavy rain concentrated in a short period. Then, the city has old and degraded drainage systems. Additionally, the drains were blocked due to trash. During raining, intense water flow towards the lower areas since there is a significant elevation difference in the area. </a:t>
            </a:r>
            <a:endParaRPr sz="1900">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u="sng">
                <a:latin typeface="Times New Roman"/>
                <a:ea typeface="Times New Roman"/>
                <a:cs typeface="Times New Roman"/>
                <a:sym typeface="Times New Roman"/>
              </a:rPr>
              <a:t>Premises:</a:t>
            </a:r>
            <a:r>
              <a:rPr b="1" lang="en" sz="1900">
                <a:latin typeface="Times New Roman"/>
                <a:ea typeface="Times New Roman"/>
                <a:cs typeface="Times New Roman"/>
                <a:sym typeface="Times New Roman"/>
              </a:rPr>
              <a:t> </a:t>
            </a:r>
            <a:endParaRPr b="1" sz="1900">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lang="en" sz="1900">
                <a:latin typeface="Times New Roman"/>
                <a:ea typeface="Times New Roman"/>
                <a:cs typeface="Times New Roman"/>
                <a:sym typeface="Times New Roman"/>
              </a:rPr>
              <a:t> P1: This city experienced heavy rain concentrated in a short period. </a:t>
            </a:r>
            <a:endParaRPr sz="1900">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lang="en" sz="1900">
                <a:latin typeface="Times New Roman"/>
                <a:ea typeface="Times New Roman"/>
                <a:cs typeface="Times New Roman"/>
                <a:sym typeface="Times New Roman"/>
              </a:rPr>
              <a:t> P2: Then, the city has old and degraded drainage systems.</a:t>
            </a:r>
            <a:endParaRPr sz="1900">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latin typeface="Times New Roman"/>
                <a:ea typeface="Times New Roman"/>
                <a:cs typeface="Times New Roman"/>
                <a:sym typeface="Times New Roman"/>
              </a:rPr>
              <a:t> </a:t>
            </a:r>
            <a:r>
              <a:rPr lang="en" sz="1900">
                <a:latin typeface="Times New Roman"/>
                <a:ea typeface="Times New Roman"/>
                <a:cs typeface="Times New Roman"/>
                <a:sym typeface="Times New Roman"/>
              </a:rPr>
              <a:t>P3:</a:t>
            </a:r>
            <a:r>
              <a:rPr b="1" lang="en" sz="1900">
                <a:latin typeface="Times New Roman"/>
                <a:ea typeface="Times New Roman"/>
                <a:cs typeface="Times New Roman"/>
                <a:sym typeface="Times New Roman"/>
              </a:rPr>
              <a:t> </a:t>
            </a:r>
            <a:r>
              <a:rPr lang="en" sz="1900">
                <a:latin typeface="Times New Roman"/>
                <a:ea typeface="Times New Roman"/>
                <a:cs typeface="Times New Roman"/>
                <a:sym typeface="Times New Roman"/>
              </a:rPr>
              <a:t>Additionally, the drains were blocked due to</a:t>
            </a:r>
            <a:r>
              <a:rPr b="1" lang="en" sz="1900">
                <a:latin typeface="Times New Roman"/>
                <a:ea typeface="Times New Roman"/>
                <a:cs typeface="Times New Roman"/>
                <a:sym typeface="Times New Roman"/>
              </a:rPr>
              <a:t> </a:t>
            </a:r>
            <a:r>
              <a:rPr lang="en" sz="1900">
                <a:latin typeface="Times New Roman"/>
                <a:ea typeface="Times New Roman"/>
                <a:cs typeface="Times New Roman"/>
                <a:sym typeface="Times New Roman"/>
              </a:rPr>
              <a:t>trash.</a:t>
            </a:r>
            <a:endParaRPr b="1" sz="1900">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lang="en" sz="1900">
                <a:latin typeface="Times New Roman"/>
                <a:ea typeface="Times New Roman"/>
                <a:cs typeface="Times New Roman"/>
                <a:sym typeface="Times New Roman"/>
              </a:rPr>
              <a:t> P4:</a:t>
            </a:r>
            <a:r>
              <a:rPr b="1" lang="en" sz="1900">
                <a:latin typeface="Times New Roman"/>
                <a:ea typeface="Times New Roman"/>
                <a:cs typeface="Times New Roman"/>
                <a:sym typeface="Times New Roman"/>
              </a:rPr>
              <a:t> </a:t>
            </a:r>
            <a:r>
              <a:rPr lang="en" sz="1900">
                <a:latin typeface="Times New Roman"/>
                <a:ea typeface="Times New Roman"/>
                <a:cs typeface="Times New Roman"/>
                <a:sym typeface="Times New Roman"/>
              </a:rPr>
              <a:t>During raining, intense water flow towards the lower Thu Duc areas.</a:t>
            </a:r>
            <a:endParaRPr sz="1900">
              <a:latin typeface="Times New Roman"/>
              <a:ea typeface="Times New Roman"/>
              <a:cs typeface="Times New Roman"/>
              <a:sym typeface="Times New Roman"/>
            </a:endParaRPr>
          </a:p>
          <a:p>
            <a:pPr indent="0" lvl="0" marL="0" rtl="0" algn="just">
              <a:spcBef>
                <a:spcPts val="360"/>
              </a:spcBef>
              <a:spcAft>
                <a:spcPts val="0"/>
              </a:spcAft>
              <a:buNone/>
            </a:pPr>
            <a:r>
              <a:rPr lang="en" sz="1900">
                <a:latin typeface="Times New Roman"/>
                <a:ea typeface="Times New Roman"/>
                <a:cs typeface="Times New Roman"/>
                <a:sym typeface="Times New Roman"/>
              </a:rPr>
              <a:t> P5:</a:t>
            </a:r>
            <a:r>
              <a:rPr b="1" lang="en" sz="1900">
                <a:latin typeface="Times New Roman"/>
                <a:ea typeface="Times New Roman"/>
                <a:cs typeface="Times New Roman"/>
                <a:sym typeface="Times New Roman"/>
              </a:rPr>
              <a:t> </a:t>
            </a:r>
            <a:r>
              <a:rPr lang="en" sz="1900">
                <a:latin typeface="Times New Roman"/>
                <a:ea typeface="Times New Roman"/>
                <a:cs typeface="Times New Roman"/>
                <a:sym typeface="Times New Roman"/>
              </a:rPr>
              <a:t>There is a significant elevation difference in the Thu Duc area.</a:t>
            </a:r>
            <a:endParaRPr sz="1900">
              <a:latin typeface="Times New Roman"/>
              <a:ea typeface="Times New Roman"/>
              <a:cs typeface="Times New Roman"/>
              <a:sym typeface="Times New Roman"/>
            </a:endParaRPr>
          </a:p>
          <a:p>
            <a:pPr indent="0" lvl="0" marL="0" rtl="0" algn="just">
              <a:spcBef>
                <a:spcPts val="360"/>
              </a:spcBef>
              <a:spcAft>
                <a:spcPts val="0"/>
              </a:spcAft>
              <a:buNone/>
            </a:pPr>
            <a:r>
              <a:rPr b="1" lang="en" sz="1900" u="sng">
                <a:latin typeface="Times New Roman"/>
                <a:ea typeface="Times New Roman"/>
                <a:cs typeface="Times New Roman"/>
                <a:sym typeface="Times New Roman"/>
              </a:rPr>
              <a:t>Conclusion:</a:t>
            </a:r>
            <a:r>
              <a:rPr b="1" lang="en" sz="1900">
                <a:latin typeface="Times New Roman"/>
                <a:ea typeface="Times New Roman"/>
                <a:cs typeface="Times New Roman"/>
                <a:sym typeface="Times New Roman"/>
              </a:rPr>
              <a:t> </a:t>
            </a:r>
            <a:r>
              <a:rPr lang="en" sz="1900">
                <a:solidFill>
                  <a:srgbClr val="002033"/>
                </a:solidFill>
                <a:latin typeface="Times New Roman"/>
                <a:ea typeface="Times New Roman"/>
                <a:cs typeface="Times New Roman"/>
                <a:sym typeface="Times New Roman"/>
              </a:rPr>
              <a:t>Thu Duc city has 16 roads flooded by heavy rain with </a:t>
            </a:r>
            <a:r>
              <a:rPr lang="en" sz="1900">
                <a:latin typeface="Times New Roman"/>
                <a:ea typeface="Times New Roman"/>
                <a:cs typeface="Times New Roman"/>
                <a:sym typeface="Times New Roman"/>
              </a:rPr>
              <a:t>the worst area around Thu Duc market submerged up to 0.6 meters.</a:t>
            </a:r>
            <a:endParaRPr sz="1900">
              <a:latin typeface="Times New Roman"/>
              <a:ea typeface="Times New Roman"/>
              <a:cs typeface="Times New Roman"/>
              <a:sym typeface="Times New Roman"/>
            </a:endParaRPr>
          </a:p>
          <a:p>
            <a:pPr indent="0" lvl="0" marL="0" rtl="0" algn="l">
              <a:spcBef>
                <a:spcPts val="360"/>
              </a:spcBef>
              <a:spcAft>
                <a:spcPts val="0"/>
              </a:spcAft>
              <a:buClr>
                <a:schemeClr val="dk1"/>
              </a:buClr>
              <a:buSzPts val="1100"/>
              <a:buFont typeface="Arial"/>
              <a:buNone/>
            </a:pPr>
            <a:r>
              <a:t/>
            </a:r>
            <a:endParaRPr sz="1800">
              <a:latin typeface="Times New Roman"/>
              <a:ea typeface="Times New Roman"/>
              <a:cs typeface="Times New Roman"/>
              <a:sym typeface="Times New Roman"/>
            </a:endParaRPr>
          </a:p>
          <a:p>
            <a:pPr indent="0" lvl="0" marL="0" rtl="0" algn="l">
              <a:spcBef>
                <a:spcPts val="0"/>
              </a:spcBef>
              <a:spcAft>
                <a:spcPts val="0"/>
              </a:spcAft>
              <a:buNone/>
            </a:pPr>
            <a:r>
              <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t/>
            </a:r>
            <a:endParaRPr sz="2200">
              <a:solidFill>
                <a:srgbClr val="002033"/>
              </a:solidFill>
            </a:endParaRPr>
          </a:p>
          <a:p>
            <a:pPr indent="0" lvl="0" marL="0" rtl="0" algn="l">
              <a:spcBef>
                <a:spcPts val="0"/>
              </a:spcBef>
              <a:spcAft>
                <a:spcPts val="0"/>
              </a:spcAft>
              <a:buNone/>
            </a:pPr>
            <a:r>
              <a:t/>
            </a:r>
            <a:endParaRPr sz="2200">
              <a:solidFill>
                <a:srgbClr val="000000"/>
              </a:solidFill>
            </a:endParaRPr>
          </a:p>
          <a:p>
            <a:pPr indent="0" lvl="0" marL="0" rtl="0" algn="l">
              <a:spcBef>
                <a:spcPts val="0"/>
              </a:spcBef>
              <a:spcAft>
                <a:spcPts val="0"/>
              </a:spcAft>
              <a:buNone/>
            </a:pPr>
            <a:r>
              <a:t/>
            </a:r>
            <a:endParaRPr sz="1600">
              <a:solidFill>
                <a:srgbClr val="000000"/>
              </a:solidFill>
            </a:endParaRPr>
          </a:p>
          <a:p>
            <a:pPr indent="0" lvl="0" marL="0" rtl="0" algn="l">
              <a:spcBef>
                <a:spcPts val="360"/>
              </a:spcBef>
              <a:spcAft>
                <a:spcPts val="0"/>
              </a:spcAft>
              <a:buNone/>
            </a:pPr>
            <a:r>
              <a:t/>
            </a:r>
            <a:endParaRPr b="1" sz="2200"/>
          </a:p>
          <a:p>
            <a:pPr indent="0" lvl="0" marL="0" rtl="0" algn="l">
              <a:spcBef>
                <a:spcPts val="360"/>
              </a:spcBef>
              <a:spcAft>
                <a:spcPts val="0"/>
              </a:spcAft>
              <a:buNone/>
            </a:pPr>
            <a:r>
              <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nvSpPr>
        <p:spPr>
          <a:xfrm>
            <a:off x="271225" y="-116950"/>
            <a:ext cx="8811600" cy="2350500"/>
          </a:xfrm>
          <a:prstGeom prst="rect">
            <a:avLst/>
          </a:prstGeom>
          <a:noFill/>
          <a:ln>
            <a:noFill/>
          </a:ln>
        </p:spPr>
        <p:txBody>
          <a:bodyPr anchorCtr="0" anchor="t" bIns="91425" lIns="91425" spcFirstLastPara="1" rIns="91425" wrap="square" tIns="91425">
            <a:noAutofit/>
          </a:bodyPr>
          <a:lstStyle/>
          <a:p>
            <a:pPr indent="0" lvl="0" marL="0" rtl="0" algn="just">
              <a:spcBef>
                <a:spcPts val="360"/>
              </a:spcBef>
              <a:spcAft>
                <a:spcPts val="0"/>
              </a:spcAft>
              <a:buClr>
                <a:schemeClr val="dk1"/>
              </a:buClr>
              <a:buSzPts val="1100"/>
              <a:buFont typeface="Arial"/>
              <a:buNone/>
            </a:pPr>
            <a:r>
              <a:t/>
            </a:r>
            <a:endParaRPr b="1" sz="2000">
              <a:solidFill>
                <a:schemeClr val="dk1"/>
              </a:solidFill>
            </a:endParaRPr>
          </a:p>
          <a:p>
            <a:pPr indent="0" lvl="0" marL="0" rtl="0" algn="just">
              <a:spcBef>
                <a:spcPts val="360"/>
              </a:spcBef>
              <a:spcAft>
                <a:spcPts val="0"/>
              </a:spcAft>
              <a:buClr>
                <a:schemeClr val="dk1"/>
              </a:buClr>
              <a:buSzPts val="1100"/>
              <a:buFont typeface="Arial"/>
              <a:buNone/>
            </a:pPr>
            <a:r>
              <a:rPr b="1" lang="en" sz="1900" u="sng">
                <a:solidFill>
                  <a:schemeClr val="dk1"/>
                </a:solidFill>
                <a:latin typeface="Times New Roman"/>
                <a:ea typeface="Times New Roman"/>
                <a:cs typeface="Times New Roman"/>
                <a:sym typeface="Times New Roman"/>
              </a:rPr>
              <a:t>Diagram:</a:t>
            </a:r>
            <a:endParaRPr b="1" sz="1900" u="sng">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a:t>
            </a:r>
            <a:r>
              <a:rPr b="1" lang="en" sz="1900">
                <a:solidFill>
                  <a:schemeClr val="dk1"/>
                </a:solidFill>
                <a:latin typeface="Times New Roman"/>
                <a:ea typeface="Times New Roman"/>
                <a:cs typeface="Times New Roman"/>
                <a:sym typeface="Times New Roman"/>
              </a:rPr>
              <a:t>1) </a:t>
            </a:r>
            <a:r>
              <a:rPr lang="en" sz="1900">
                <a:solidFill>
                  <a:srgbClr val="002033"/>
                </a:solidFill>
                <a:latin typeface="Times New Roman"/>
                <a:ea typeface="Times New Roman"/>
                <a:cs typeface="Times New Roman"/>
                <a:sym typeface="Times New Roman"/>
              </a:rPr>
              <a:t>Thu Duc city has 16 roads flooded by heavy rain with </a:t>
            </a:r>
            <a:r>
              <a:rPr lang="en" sz="1900">
                <a:solidFill>
                  <a:schemeClr val="dk1"/>
                </a:solidFill>
                <a:latin typeface="Times New Roman"/>
                <a:ea typeface="Times New Roman"/>
                <a:cs typeface="Times New Roman"/>
                <a:sym typeface="Times New Roman"/>
              </a:rPr>
              <a:t>the worst area around Thu Duc market submerged up to 0.6 meters.</a:t>
            </a:r>
            <a:endParaRPr sz="1900">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(2)</a:t>
            </a:r>
            <a:r>
              <a:rPr lang="en" sz="1900">
                <a:solidFill>
                  <a:schemeClr val="dk1"/>
                </a:solidFill>
                <a:latin typeface="Times New Roman"/>
                <a:ea typeface="Times New Roman"/>
                <a:cs typeface="Times New Roman"/>
                <a:sym typeface="Times New Roman"/>
              </a:rPr>
              <a:t> This city experienced heavy rain concentrated in a short period. </a:t>
            </a:r>
            <a:endParaRPr sz="1900">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(3)</a:t>
            </a:r>
            <a:r>
              <a:rPr lang="en" sz="1900">
                <a:solidFill>
                  <a:schemeClr val="dk1"/>
                </a:solidFill>
                <a:latin typeface="Times New Roman"/>
                <a:ea typeface="Times New Roman"/>
                <a:cs typeface="Times New Roman"/>
                <a:sym typeface="Times New Roman"/>
              </a:rPr>
              <a:t> Then, the city has old and </a:t>
            </a:r>
            <a:r>
              <a:rPr b="1" lang="en" sz="1900">
                <a:solidFill>
                  <a:schemeClr val="dk1"/>
                </a:solidFill>
                <a:latin typeface="Times New Roman"/>
                <a:ea typeface="Times New Roman"/>
                <a:cs typeface="Times New Roman"/>
                <a:sym typeface="Times New Roman"/>
              </a:rPr>
              <a:t>(4) </a:t>
            </a:r>
            <a:r>
              <a:rPr lang="en" sz="1900">
                <a:solidFill>
                  <a:schemeClr val="dk1"/>
                </a:solidFill>
                <a:latin typeface="Times New Roman"/>
                <a:ea typeface="Times New Roman"/>
                <a:cs typeface="Times New Roman"/>
                <a:sym typeface="Times New Roman"/>
              </a:rPr>
              <a:t>degraded drainage systems.</a:t>
            </a:r>
            <a:endParaRPr sz="1900">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(6) </a:t>
            </a:r>
            <a:r>
              <a:rPr lang="en" sz="1900">
                <a:solidFill>
                  <a:schemeClr val="dk1"/>
                </a:solidFill>
                <a:latin typeface="Times New Roman"/>
                <a:ea typeface="Times New Roman"/>
                <a:cs typeface="Times New Roman"/>
                <a:sym typeface="Times New Roman"/>
              </a:rPr>
              <a:t>Additionally, the drains were blocked due to </a:t>
            </a:r>
            <a:r>
              <a:rPr b="1" lang="en" sz="1900">
                <a:solidFill>
                  <a:schemeClr val="dk1"/>
                </a:solidFill>
                <a:latin typeface="Times New Roman"/>
                <a:ea typeface="Times New Roman"/>
                <a:cs typeface="Times New Roman"/>
                <a:sym typeface="Times New Roman"/>
              </a:rPr>
              <a:t>(5)</a:t>
            </a:r>
            <a:r>
              <a:rPr lang="en" sz="1900">
                <a:solidFill>
                  <a:schemeClr val="dk1"/>
                </a:solidFill>
                <a:latin typeface="Times New Roman"/>
                <a:ea typeface="Times New Roman"/>
                <a:cs typeface="Times New Roman"/>
                <a:sym typeface="Times New Roman"/>
              </a:rPr>
              <a:t> trash.</a:t>
            </a:r>
            <a:endParaRPr b="1" sz="1900">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(8)</a:t>
            </a:r>
            <a:r>
              <a:rPr lang="en" sz="1900">
                <a:solidFill>
                  <a:schemeClr val="dk1"/>
                </a:solidFill>
                <a:latin typeface="Times New Roman"/>
                <a:ea typeface="Times New Roman"/>
                <a:cs typeface="Times New Roman"/>
                <a:sym typeface="Times New Roman"/>
              </a:rPr>
              <a:t> During raining, intense water flow towards the lower areas of Thu Duc.</a:t>
            </a:r>
            <a:endParaRPr sz="1900">
              <a:solidFill>
                <a:schemeClr val="dk1"/>
              </a:solidFill>
              <a:latin typeface="Times New Roman"/>
              <a:ea typeface="Times New Roman"/>
              <a:cs typeface="Times New Roman"/>
              <a:sym typeface="Times New Roman"/>
            </a:endParaRPr>
          </a:p>
          <a:p>
            <a:pPr indent="0" lvl="0" marL="0" rtl="0" algn="just">
              <a:spcBef>
                <a:spcPts val="360"/>
              </a:spcBef>
              <a:spcAft>
                <a:spcPts val="0"/>
              </a:spcAft>
              <a:buClr>
                <a:schemeClr val="dk1"/>
              </a:buClr>
              <a:buSzPts val="1100"/>
              <a:buFont typeface="Arial"/>
              <a:buNone/>
            </a:pPr>
            <a:r>
              <a:rPr b="1" lang="en" sz="1900">
                <a:solidFill>
                  <a:schemeClr val="dk1"/>
                </a:solidFill>
                <a:latin typeface="Times New Roman"/>
                <a:ea typeface="Times New Roman"/>
                <a:cs typeface="Times New Roman"/>
                <a:sym typeface="Times New Roman"/>
              </a:rPr>
              <a:t>(7) </a:t>
            </a:r>
            <a:r>
              <a:rPr lang="en" sz="1900">
                <a:solidFill>
                  <a:schemeClr val="dk1"/>
                </a:solidFill>
                <a:latin typeface="Times New Roman"/>
                <a:ea typeface="Times New Roman"/>
                <a:cs typeface="Times New Roman"/>
                <a:sym typeface="Times New Roman"/>
              </a:rPr>
              <a:t>There is a significant elevation difference in the Thu Duc area. </a:t>
            </a:r>
            <a:endParaRPr sz="19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900">
              <a:solidFill>
                <a:schemeClr val="dk1"/>
              </a:solidFill>
              <a:latin typeface="Times New Roman"/>
              <a:ea typeface="Times New Roman"/>
              <a:cs typeface="Times New Roman"/>
              <a:sym typeface="Times New Roman"/>
            </a:endParaRPr>
          </a:p>
        </p:txBody>
      </p:sp>
      <p:sp>
        <p:nvSpPr>
          <p:cNvPr id="155" name="Google Shape;155;p28"/>
          <p:cNvSpPr txBox="1"/>
          <p:nvPr/>
        </p:nvSpPr>
        <p:spPr>
          <a:xfrm>
            <a:off x="1302450" y="3054900"/>
            <a:ext cx="7097100" cy="6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   (2)                                (5)                                 (7)</a:t>
            </a:r>
            <a:endParaRPr b="1" sz="1800">
              <a:solidFill>
                <a:schemeClr val="dk1"/>
              </a:solidFill>
            </a:endParaRPr>
          </a:p>
          <a:p>
            <a:pPr indent="0" lvl="0" marL="0" rtl="0" algn="l">
              <a:spcBef>
                <a:spcPts val="0"/>
              </a:spcBef>
              <a:spcAft>
                <a:spcPts val="0"/>
              </a:spcAft>
              <a:buNone/>
            </a:pPr>
            <a:r>
              <a:t/>
            </a:r>
            <a:endParaRPr b="1" sz="1800">
              <a:solidFill>
                <a:schemeClr val="dk1"/>
              </a:solidFill>
            </a:endParaRPr>
          </a:p>
          <a:p>
            <a:pPr indent="0" lvl="0" marL="0" rtl="0" algn="l">
              <a:spcBef>
                <a:spcPts val="0"/>
              </a:spcBef>
              <a:spcAft>
                <a:spcPts val="0"/>
              </a:spcAft>
              <a:buNone/>
            </a:pPr>
            <a:r>
              <a:t/>
            </a:r>
            <a:endParaRPr b="1" sz="1800">
              <a:solidFill>
                <a:schemeClr val="dk1"/>
              </a:solidFill>
            </a:endParaRPr>
          </a:p>
          <a:p>
            <a:pPr indent="0" lvl="0" marL="0" rtl="0" algn="l">
              <a:spcBef>
                <a:spcPts val="0"/>
              </a:spcBef>
              <a:spcAft>
                <a:spcPts val="0"/>
              </a:spcAft>
              <a:buNone/>
            </a:pPr>
            <a:r>
              <a:rPr b="1" lang="en" sz="1800">
                <a:solidFill>
                  <a:schemeClr val="dk1"/>
                </a:solidFill>
              </a:rPr>
              <a:t>(3) + (4)                           (6)                                 (8)</a:t>
            </a:r>
            <a:endParaRPr b="1" sz="1800">
              <a:solidFill>
                <a:schemeClr val="dk1"/>
              </a:solidFill>
            </a:endParaRPr>
          </a:p>
          <a:p>
            <a:pPr indent="0" lvl="0" marL="0" rtl="0" algn="l">
              <a:spcBef>
                <a:spcPts val="0"/>
              </a:spcBef>
              <a:spcAft>
                <a:spcPts val="0"/>
              </a:spcAft>
              <a:buNone/>
            </a:pPr>
            <a:r>
              <a:t/>
            </a:r>
            <a:endParaRPr b="1" sz="1800">
              <a:solidFill>
                <a:schemeClr val="dk1"/>
              </a:solidFill>
            </a:endParaRPr>
          </a:p>
          <a:p>
            <a:pPr indent="0" lvl="0" marL="0" rtl="0" algn="l">
              <a:spcBef>
                <a:spcPts val="0"/>
              </a:spcBef>
              <a:spcAft>
                <a:spcPts val="0"/>
              </a:spcAft>
              <a:buNone/>
            </a:pPr>
            <a:r>
              <a:rPr b="1" lang="en" sz="1800">
                <a:solidFill>
                  <a:schemeClr val="dk1"/>
                </a:solidFill>
              </a:rPr>
              <a:t>						 </a:t>
            </a:r>
            <a:endParaRPr b="1" sz="1800">
              <a:solidFill>
                <a:schemeClr val="dk1"/>
              </a:solidFill>
            </a:endParaRPr>
          </a:p>
          <a:p>
            <a:pPr indent="0" lvl="0" marL="2286000" rtl="0" algn="l">
              <a:spcBef>
                <a:spcPts val="0"/>
              </a:spcBef>
              <a:spcAft>
                <a:spcPts val="0"/>
              </a:spcAft>
              <a:buNone/>
            </a:pPr>
            <a:r>
              <a:rPr b="1" lang="en" sz="1800">
                <a:solidFill>
                  <a:schemeClr val="dk1"/>
                </a:solidFill>
              </a:rPr>
              <a:t>     (1)</a:t>
            </a:r>
            <a:endParaRPr b="1" sz="1800">
              <a:solidFill>
                <a:schemeClr val="dk1"/>
              </a:solidFill>
            </a:endParaRPr>
          </a:p>
        </p:txBody>
      </p:sp>
      <p:cxnSp>
        <p:nvCxnSpPr>
          <p:cNvPr id="156" name="Google Shape;156;p28"/>
          <p:cNvCxnSpPr/>
          <p:nvPr/>
        </p:nvCxnSpPr>
        <p:spPr>
          <a:xfrm>
            <a:off x="1695825" y="3426700"/>
            <a:ext cx="15300" cy="519000"/>
          </a:xfrm>
          <a:prstGeom prst="straightConnector1">
            <a:avLst/>
          </a:prstGeom>
          <a:noFill/>
          <a:ln cap="flat" cmpd="sng" w="9525">
            <a:solidFill>
              <a:schemeClr val="dk2"/>
            </a:solidFill>
            <a:prstDash val="solid"/>
            <a:round/>
            <a:headEnd len="med" w="med" type="none"/>
            <a:tailEnd len="med" w="med" type="triangle"/>
          </a:ln>
        </p:spPr>
      </p:cxnSp>
      <p:cxnSp>
        <p:nvCxnSpPr>
          <p:cNvPr id="157" name="Google Shape;157;p28"/>
          <p:cNvCxnSpPr/>
          <p:nvPr/>
        </p:nvCxnSpPr>
        <p:spPr>
          <a:xfrm>
            <a:off x="4022675" y="3426700"/>
            <a:ext cx="15300" cy="519000"/>
          </a:xfrm>
          <a:prstGeom prst="straightConnector1">
            <a:avLst/>
          </a:prstGeom>
          <a:noFill/>
          <a:ln cap="flat" cmpd="sng" w="9525">
            <a:solidFill>
              <a:schemeClr val="dk2"/>
            </a:solidFill>
            <a:prstDash val="solid"/>
            <a:round/>
            <a:headEnd len="med" w="med" type="none"/>
            <a:tailEnd len="med" w="med" type="triangle"/>
          </a:ln>
        </p:spPr>
      </p:cxnSp>
      <p:cxnSp>
        <p:nvCxnSpPr>
          <p:cNvPr id="158" name="Google Shape;158;p28"/>
          <p:cNvCxnSpPr/>
          <p:nvPr/>
        </p:nvCxnSpPr>
        <p:spPr>
          <a:xfrm>
            <a:off x="6408300" y="3311625"/>
            <a:ext cx="15300" cy="564600"/>
          </a:xfrm>
          <a:prstGeom prst="straightConnector1">
            <a:avLst/>
          </a:prstGeom>
          <a:noFill/>
          <a:ln cap="flat" cmpd="sng" w="9525">
            <a:solidFill>
              <a:schemeClr val="dk2"/>
            </a:solidFill>
            <a:prstDash val="solid"/>
            <a:round/>
            <a:headEnd len="med" w="med" type="none"/>
            <a:tailEnd len="med" w="med" type="triangle"/>
          </a:ln>
        </p:spPr>
      </p:cxnSp>
      <p:cxnSp>
        <p:nvCxnSpPr>
          <p:cNvPr id="159" name="Google Shape;159;p28"/>
          <p:cNvCxnSpPr/>
          <p:nvPr/>
        </p:nvCxnSpPr>
        <p:spPr>
          <a:xfrm>
            <a:off x="1624250" y="4310800"/>
            <a:ext cx="2243700" cy="641100"/>
          </a:xfrm>
          <a:prstGeom prst="straightConnector1">
            <a:avLst/>
          </a:prstGeom>
          <a:noFill/>
          <a:ln cap="flat" cmpd="sng" w="9525">
            <a:solidFill>
              <a:schemeClr val="dk2"/>
            </a:solidFill>
            <a:prstDash val="solid"/>
            <a:round/>
            <a:headEnd len="med" w="med" type="none"/>
            <a:tailEnd len="med" w="med" type="triangle"/>
          </a:ln>
        </p:spPr>
      </p:cxnSp>
      <p:cxnSp>
        <p:nvCxnSpPr>
          <p:cNvPr id="160" name="Google Shape;160;p28"/>
          <p:cNvCxnSpPr/>
          <p:nvPr/>
        </p:nvCxnSpPr>
        <p:spPr>
          <a:xfrm>
            <a:off x="4021613" y="4338850"/>
            <a:ext cx="17400" cy="443100"/>
          </a:xfrm>
          <a:prstGeom prst="straightConnector1">
            <a:avLst/>
          </a:prstGeom>
          <a:noFill/>
          <a:ln cap="flat" cmpd="sng" w="9525">
            <a:solidFill>
              <a:schemeClr val="dk2"/>
            </a:solidFill>
            <a:prstDash val="solid"/>
            <a:round/>
            <a:headEnd len="med" w="med" type="none"/>
            <a:tailEnd len="med" w="med" type="triangle"/>
          </a:ln>
        </p:spPr>
      </p:cxnSp>
      <p:cxnSp>
        <p:nvCxnSpPr>
          <p:cNvPr id="161" name="Google Shape;161;p28"/>
          <p:cNvCxnSpPr/>
          <p:nvPr/>
        </p:nvCxnSpPr>
        <p:spPr>
          <a:xfrm flipH="1">
            <a:off x="4429325" y="4338850"/>
            <a:ext cx="2110500" cy="5850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ph type="title"/>
          </p:nvPr>
        </p:nvSpPr>
        <p:spPr>
          <a:xfrm>
            <a:off x="457200" y="205978"/>
            <a:ext cx="8229600" cy="8574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
                <a:latin typeface="Times New Roman"/>
                <a:ea typeface="Times New Roman"/>
                <a:cs typeface="Times New Roman"/>
                <a:sym typeface="Times New Roman"/>
              </a:rPr>
              <a:t>Preparation for project</a:t>
            </a:r>
            <a:endParaRPr>
              <a:latin typeface="Times New Roman"/>
              <a:ea typeface="Times New Roman"/>
              <a:cs typeface="Times New Roman"/>
              <a:sym typeface="Times New Roman"/>
            </a:endParaRPr>
          </a:p>
        </p:txBody>
      </p:sp>
      <p:sp>
        <p:nvSpPr>
          <p:cNvPr id="167" name="Google Shape;167;p29"/>
          <p:cNvSpPr txBox="1"/>
          <p:nvPr>
            <p:ph idx="1" type="body"/>
          </p:nvPr>
        </p:nvSpPr>
        <p:spPr>
          <a:xfrm>
            <a:off x="457200" y="1200150"/>
            <a:ext cx="8229600" cy="33945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900" u="sng">
                <a:latin typeface="Times New Roman"/>
                <a:ea typeface="Times New Roman"/>
                <a:cs typeface="Times New Roman"/>
                <a:sym typeface="Times New Roman"/>
              </a:rPr>
              <a:t>The topic of our group:</a:t>
            </a:r>
            <a:endParaRPr b="1" sz="1900" u="sng">
              <a:latin typeface="Times New Roman"/>
              <a:ea typeface="Times New Roman"/>
              <a:cs typeface="Times New Roman"/>
              <a:sym typeface="Times New Roman"/>
            </a:endParaRPr>
          </a:p>
          <a:p>
            <a:pPr indent="0" lvl="0" marL="0" rtl="0" algn="l">
              <a:spcBef>
                <a:spcPts val="360"/>
              </a:spcBef>
              <a:spcAft>
                <a:spcPts val="0"/>
              </a:spcAft>
              <a:buNone/>
            </a:pPr>
            <a:r>
              <a:rPr lang="en" sz="1900">
                <a:latin typeface="Times New Roman"/>
                <a:ea typeface="Times New Roman"/>
                <a:cs typeface="Times New Roman"/>
                <a:sym typeface="Times New Roman"/>
              </a:rPr>
              <a:t>The monk Thích</a:t>
            </a:r>
            <a:r>
              <a:rPr lang="en" sz="1900">
                <a:latin typeface="Times New Roman"/>
                <a:ea typeface="Times New Roman"/>
                <a:cs typeface="Times New Roman"/>
                <a:sym typeface="Times New Roman"/>
              </a:rPr>
              <a:t> Chân Quang</a:t>
            </a:r>
            <a:r>
              <a:rPr lang="en" sz="1900">
                <a:latin typeface="Times New Roman"/>
                <a:ea typeface="Times New Roman"/>
                <a:cs typeface="Times New Roman"/>
                <a:sym typeface="Times New Roman"/>
              </a:rPr>
              <a:t> and immortal sayings.</a:t>
            </a:r>
            <a:endParaRPr sz="1900">
              <a:latin typeface="Times New Roman"/>
              <a:ea typeface="Times New Roman"/>
              <a:cs typeface="Times New Roman"/>
              <a:sym typeface="Times New Roman"/>
            </a:endParaRPr>
          </a:p>
          <a:p>
            <a:pPr indent="0" lvl="0" marL="0" rtl="0" algn="l">
              <a:spcBef>
                <a:spcPts val="360"/>
              </a:spcBef>
              <a:spcAft>
                <a:spcPts val="0"/>
              </a:spcAft>
              <a:buNone/>
            </a:pPr>
            <a:r>
              <a:t/>
            </a:r>
            <a:endParaRPr sz="1900">
              <a:latin typeface="Times New Roman"/>
              <a:ea typeface="Times New Roman"/>
              <a:cs typeface="Times New Roman"/>
              <a:sym typeface="Times New Roman"/>
            </a:endParaRPr>
          </a:p>
          <a:p>
            <a:pPr indent="0" lvl="0" marL="0" rtl="0" algn="l">
              <a:spcBef>
                <a:spcPts val="360"/>
              </a:spcBef>
              <a:spcAft>
                <a:spcPts val="0"/>
              </a:spcAft>
              <a:buNone/>
            </a:pPr>
            <a:r>
              <a:rPr b="1" lang="en" sz="1900" u="sng">
                <a:latin typeface="Times New Roman"/>
                <a:ea typeface="Times New Roman"/>
                <a:cs typeface="Times New Roman"/>
                <a:sym typeface="Times New Roman"/>
              </a:rPr>
              <a:t>Source: </a:t>
            </a:r>
            <a:endParaRPr b="1" sz="1900" u="sng">
              <a:latin typeface="Times New Roman"/>
              <a:ea typeface="Times New Roman"/>
              <a:cs typeface="Times New Roman"/>
              <a:sym typeface="Times New Roman"/>
            </a:endParaRPr>
          </a:p>
          <a:p>
            <a:pPr indent="0" lvl="0" marL="0" rtl="0" algn="l">
              <a:spcBef>
                <a:spcPts val="360"/>
              </a:spcBef>
              <a:spcAft>
                <a:spcPts val="0"/>
              </a:spcAft>
              <a:buNone/>
            </a:pPr>
            <a:r>
              <a:rPr lang="en" sz="1900" u="sng">
                <a:solidFill>
                  <a:schemeClr val="hlink"/>
                </a:solidFill>
                <a:latin typeface="Times New Roman"/>
                <a:ea typeface="Times New Roman"/>
                <a:cs typeface="Times New Roman"/>
                <a:sym typeface="Times New Roman"/>
                <a:hlinkClick r:id="rId3"/>
              </a:rPr>
              <a:t>https://youtu.be/WEPQlqV3wOw?si=a52Q5x7w6UkZcOpw</a:t>
            </a:r>
            <a:endParaRPr sz="1900">
              <a:latin typeface="Times New Roman"/>
              <a:ea typeface="Times New Roman"/>
              <a:cs typeface="Times New Roman"/>
              <a:sym typeface="Times New Roman"/>
            </a:endParaRPr>
          </a:p>
          <a:p>
            <a:pPr indent="0" lvl="0" marL="0" rtl="0" algn="l">
              <a:spcBef>
                <a:spcPts val="360"/>
              </a:spcBef>
              <a:spcAft>
                <a:spcPts val="0"/>
              </a:spcAft>
              <a:buNone/>
            </a:pPr>
            <a:r>
              <a:t/>
            </a:r>
            <a:endParaRPr sz="1900">
              <a:latin typeface="Times New Roman"/>
              <a:ea typeface="Times New Roman"/>
              <a:cs typeface="Times New Roman"/>
              <a:sym typeface="Times New Roman"/>
            </a:endParaRPr>
          </a:p>
        </p:txBody>
      </p:sp>
      <p:pic>
        <p:nvPicPr>
          <p:cNvPr id="168" name="Google Shape;168;p29"/>
          <p:cNvPicPr preferRelativeResize="0"/>
          <p:nvPr/>
        </p:nvPicPr>
        <p:blipFill>
          <a:blip r:embed="rId4">
            <a:alphaModFix/>
          </a:blip>
          <a:stretch>
            <a:fillRect/>
          </a:stretch>
        </p:blipFill>
        <p:spPr>
          <a:xfrm>
            <a:off x="6565300" y="1129700"/>
            <a:ext cx="2415623" cy="374342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